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15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00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84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2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71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85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27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9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2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39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5F53-9E4B-40DC-83E3-55D2F6870355}" type="datetimeFigureOut">
              <a:rPr kumimoji="1" lang="ja-JP" altLang="en-US" smtClean="0"/>
              <a:t>2016/7/11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BA56-012A-45D8-AC59-83638789F6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4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41778" y="248356"/>
            <a:ext cx="9144000" cy="67645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スポーツクラブ加入メリット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41778" y="1378126"/>
            <a:ext cx="9640711" cy="53048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kumimoji="1" lang="ja-JP" altLang="en-US" dirty="0" smtClean="0"/>
              <a:t>①年間の施設予約が可能になりその都度申請する必要がありません！</a:t>
            </a:r>
            <a:endParaRPr kumimoji="1"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kumimoji="1" lang="ja-JP" altLang="en-US" dirty="0" smtClean="0"/>
              <a:t>②施設使用料がなんと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５０％ＯＦＦ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kumimoji="1" lang="ja-JP" altLang="en-US" dirty="0" smtClean="0"/>
              <a:t>③各種団体の活動に必要な印刷物は無料にてご利用頂けます！</a:t>
            </a:r>
            <a:endParaRPr kumimoji="1"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kumimoji="1" lang="ja-JP" altLang="en-US" dirty="0" smtClean="0"/>
              <a:t>④情報提供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ＨＰでのアピール、会報の提供</a:t>
            </a:r>
            <a:r>
              <a:rPr kumimoji="1" lang="en-US" altLang="ja-JP" dirty="0" smtClean="0"/>
              <a:t>)</a:t>
            </a:r>
          </a:p>
          <a:p>
            <a:pPr algn="l"/>
            <a:endParaRPr lang="en-US" altLang="ja-JP" dirty="0"/>
          </a:p>
          <a:p>
            <a:pPr algn="l"/>
            <a:r>
              <a:rPr kumimoji="1" lang="ja-JP" altLang="en-US" dirty="0" smtClean="0"/>
              <a:t>⑤クラブの開催する教室・大会などの参加料の軽減</a:t>
            </a:r>
            <a:endParaRPr kumimoji="1"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kumimoji="1" lang="ja-JP" altLang="en-US" dirty="0" smtClean="0"/>
              <a:t>⑥クラブ協賛店での物品購入が１０％ＯＦＦ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一部割引商品を除く</a:t>
            </a:r>
            <a:r>
              <a:rPr kumimoji="1" lang="en-US" altLang="ja-JP" dirty="0" smtClean="0"/>
              <a:t>)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58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スポーツクラブ加入メリット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スポーツクラブ加入メリット</dc:title>
  <dc:creator>H-tamura</dc:creator>
  <cp:lastModifiedBy>H-tamura</cp:lastModifiedBy>
  <cp:revision>2</cp:revision>
  <dcterms:created xsi:type="dcterms:W3CDTF">2016-07-11T06:15:31Z</dcterms:created>
  <dcterms:modified xsi:type="dcterms:W3CDTF">2016-07-11T06:21:48Z</dcterms:modified>
</cp:coreProperties>
</file>